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59" r:id="rId3"/>
    <p:sldId id="261" r:id="rId4"/>
    <p:sldId id="262" r:id="rId5"/>
    <p:sldId id="264" r:id="rId6"/>
    <p:sldId id="263" r:id="rId7"/>
    <p:sldId id="265" r:id="rId8"/>
    <p:sldId id="266" r:id="rId9"/>
    <p:sldId id="267" r:id="rId10"/>
    <p:sldId id="258" r:id="rId11"/>
    <p:sldId id="268" r:id="rId12"/>
    <p:sldId id="269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F4DBA-E505-414F-AB87-8789A173B43A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7738E-6137-43F1-95F9-EF400747819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7299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7738E-6137-43F1-95F9-EF4007478192}" type="slidenum">
              <a:rPr lang="en-PK" smtClean="0"/>
              <a:t>10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4495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78C6-8746-AA09-0757-17B795BC6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F886C-5EB0-BD34-E0E0-36DA2112C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C8C0A-5B29-B647-C6DE-01DD5AA6D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2FB4F-0F09-9DF4-B1FB-6F723A240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7738E-6137-43F1-95F9-EF4007478192}" type="slidenum">
              <a:rPr lang="en-PK" smtClean="0"/>
              <a:t>11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3011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40871-E2FF-78C3-5701-AE11DF12A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0969A-A90C-8127-075B-1DC968C9D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76954-B3ED-12B4-8F17-EF51D02DF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6A332-D87B-1F15-3932-124A4FFE9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7738E-6137-43F1-95F9-EF4007478192}" type="slidenum">
              <a:rPr lang="en-PK" smtClean="0"/>
              <a:t>14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48491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49C5B-A8E3-67EE-E817-638A18005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6E743-CC46-101A-08F7-DF632928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BFA0C-0A1F-66E1-8854-8BFBA4870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4997-7467-4610-4E0A-06594AB82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7738E-6137-43F1-95F9-EF4007478192}" type="slidenum">
              <a:rPr lang="en-PK" smtClean="0"/>
              <a:t>15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99075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5CA65-2FA9-99E0-9715-5A60B4493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C75229-9E4D-63BF-3824-21FDD7363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6837A-956C-FD93-3A18-D9FFB0228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CB201-77B2-6D12-30B3-FB8C3B527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7738E-6137-43F1-95F9-EF4007478192}" type="slidenum">
              <a:rPr lang="en-PK" smtClean="0"/>
              <a:t>16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4587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C1E0-62AA-6E22-9A7B-BE9E6B530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3BA14-4819-D673-DE95-A44E9B999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358F1-E6B7-A3D8-F085-234E2200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BAD4A-7BB5-B312-2134-DCE80DED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E926D-6002-6D05-ED06-99B54120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4826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69CDE-1509-C2C2-B5F0-D397DCF3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A0EF8-E3FC-2C33-0DFE-C23D962BD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46B20-3CAE-6C2D-C363-56B5279E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DA4B3-34EC-96D5-589D-B03A851F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6F274-7657-4578-8C24-1FD53018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2339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064EF-DE35-E9AF-52C1-D399001D4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9BC94-6030-2FE3-D5EC-4B717F076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A9D1-6BF8-A781-5064-70304F8F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752D5-32CD-A5D8-3255-331624B4A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B4142-EF7E-49D6-A1EA-B7D553ED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561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473F-8914-DCB0-9730-4A15C23F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BBD27-1FDA-38D0-D93A-F5FA26260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6A87-36F9-963D-7578-CE0A41750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29B4D-3D56-7BF9-73DC-CA0A1A12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47D6-4CCD-7E7D-1622-7FC09883F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8632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A591-03C9-0548-162C-94C1E9E04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B3F7C-B088-8D11-3CD6-8CE781724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2E3F5-5431-36DE-4F8C-8C5178D5F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C222-9B1C-B5DD-275E-1015D9E0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AB802-C803-9C71-12FA-74DEB45B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168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821F-2296-75EA-717D-0F9EB076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3DCA-CBC5-6FA9-A95E-968F6E9FA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2753D-21F7-78EA-0946-0EE3AF7B7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17402-4516-2A7D-94DE-D9D7C36A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A2807-B871-875A-E5EB-4BF0ADF4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58C63-A78A-07E0-4F0F-AB28D21B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16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1456-9682-A4BE-76B0-40495B24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66862-3D9F-7F41-E0E6-89103FF46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7A9EB-97BC-333C-D053-C33BB2357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59433-B55A-B290-D923-6A2B7707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F8719-9CB4-E87E-4CCF-286E69673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132911-100A-36E7-374F-8275643F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1EE9E4-82F4-7C6C-3030-8EA37A46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CC4103-866D-4D48-B242-A4167074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4918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E4C6-F322-9563-896D-F344DA813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70791-4245-1D28-3D02-6EABA639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03864-A5A5-897C-C620-9E59D5B7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938A3-9345-FBC8-8704-6DBF3ED9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899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76EAF6-1CCE-8E8F-0F9D-86BCBC06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19961-F420-BBA5-3E9B-1C111CB8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BC44F-6B4D-DA33-B6F8-0D16797B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9752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2FB95-CDC9-22B0-25B8-E54191A8D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C782-B8C8-7FBB-5084-8E057A8A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7EC4E-FADB-764B-B4AD-7CAA16FDC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D705D-B4B5-5963-1213-DE816159C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BDCAA-DF91-F6A5-6A30-314620E5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AE613-35F5-DAD0-0B41-01D26ACF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1486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A8F4-A584-7F40-46C4-C3A3766D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9BAC30-70AC-27D2-24F3-9C25350BC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5F6A7-0B28-C4E6-46E1-DD87872BF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7325F-35FB-F208-2EDF-2C849864F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3528B-DA54-9548-9513-ADFDFC8B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A682E-BE22-1EB1-95B2-CFE26094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6899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475424-B29F-249E-ACA6-98C057F9F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C80A7-28A5-A137-9EF0-2602FF0B0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0C39C-0F62-4A33-8BE3-046B2AA1B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64FC7-C345-40CF-B01B-4147AA4DB2D3}" type="datetimeFigureOut">
              <a:rPr lang="en-PK" smtClean="0"/>
              <a:t>27/10/2025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BC8D-068A-81FA-1D5B-7AD7EC7CC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C4893-ABC6-5EF5-5930-27ED85815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1FBCE-4F42-4555-ABBE-9D60BF039AA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3502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0452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clipart.org/detail/125875/nuage--cloud-by-lmproulx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eepngimg.com/png/25757-halloween-house-file" TargetMode="External"/><Relationship Id="rId11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hyperlink" Target="http://openclipart.org/detail/59671/night-sky-by-yekcim" TargetMode="External"/><Relationship Id="rId9" Type="http://schemas.openxmlformats.org/officeDocument/2006/relationships/hyperlink" Target="https://openclipart.org/detail/122563/old-lady-by-ricardomaia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eepngimg.com/png/25757-halloween-house-file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openclipart.org/detail/59671/night-sky-by-yekcim" TargetMode="External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grounds.com/art/view/aleha84/cozy-cabin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www.newgrounds.com/art/view/aleha84/cozy-cabin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eepngimg.com/png/25757-halloween-house-file" TargetMode="External"/><Relationship Id="rId11" Type="http://schemas.microsoft.com/office/2007/relationships/hdphoto" Target="../media/hdphoto4.wdp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hyperlink" Target="http://openclipart.org/detail/59671/night-sky-by-yekcim" TargetMode="External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5.wdp"/><Relationship Id="rId3" Type="http://schemas.openxmlformats.org/officeDocument/2006/relationships/image" Target="../media/image11.png"/><Relationship Id="rId7" Type="http://schemas.openxmlformats.org/officeDocument/2006/relationships/hyperlink" Target="https://creativecommons.org/licenses/by-nc/3.0/" TargetMode="Externa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eepngimg.com/png/25757-halloween-house-file" TargetMode="External"/><Relationship Id="rId11" Type="http://schemas.microsoft.com/office/2007/relationships/hdphoto" Target="../media/hdphoto4.wdp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hyperlink" Target="http://openclipart.org/detail/59671/night-sky-by-yekcim" TargetMode="External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hyperlink" Target="https://creativecommons.org/licenses/by-nc/3.0/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eepngimg.com/png/25757-halloween-house-file" TargetMode="External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hyperlink" Target="http://openclipart.org/detail/59671/night-sky-by-yekcim" TargetMode="External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04527" TargetMode="External"/><Relationship Id="rId7" Type="http://schemas.openxmlformats.org/officeDocument/2006/relationships/hyperlink" Target="https://pixabay.com/en/house-houses-spot-the-difference-3208132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openclipart.org/detail/125875/nuage--cloud-by-lmproulx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hyperlink" Target="https://openclipart.org/detail/104527" TargetMode="External"/><Relationship Id="rId7" Type="http://schemas.openxmlformats.org/officeDocument/2006/relationships/hyperlink" Target="https://pixabay.com/en/house-houses-spot-the-difference-3208132/" TargetMode="External"/><Relationship Id="rId12" Type="http://schemas.openxmlformats.org/officeDocument/2006/relationships/hyperlink" Target="https://openclipart.org/detail/227684/hot-cu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hyperlink" Target="https://openclipart.org/detail/125875/nuage--cloud-by-lmproulx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5875/nuage--cloud-by-lmproulx" TargetMode="External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pixabay.com/en/house-houses-spot-the-difference-3208132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openclipart.org/detail/125875/nuage--cloud-by-lmproulx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pixabay.com/en/house-houses-spot-the-difference-3208132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openclipart.org/detail/125875/nuage--cloud-by-lmproulx" TargetMode="External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pixabay.com/en/house-houses-spot-the-difference-3208132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openclipart.org/detail/125875/nuage--cloud-by-lmproulx" TargetMode="External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pixabay.com/en/house-houses-spot-the-difference-3208132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openclipart.org/detail/125875/nuage--cloud-by-lmproulx" TargetMode="External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openclipart.org/detail/44023/trees-by-gerald_g" TargetMode="External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openclipart.org/detail/125875/nuage--cloud-by-lmproulx" TargetMode="External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openclipart.org/detail/44023/trees-by-gerald_g" TargetMode="External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FFCB68-8710-E05A-D1B2-4231970AA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E18996E-266C-6D8E-5C9C-85AABE8AD784}"/>
              </a:ext>
            </a:extLst>
          </p:cNvPr>
          <p:cNvSpPr/>
          <p:nvPr/>
        </p:nvSpPr>
        <p:spPr>
          <a:xfrm>
            <a:off x="-921657" y="3198349"/>
            <a:ext cx="13803084" cy="61897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4ADC6-8466-30CB-0950-1F81B574F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14394" y="1429669"/>
            <a:ext cx="3031812" cy="35373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50301B-CC6E-7EB9-C658-E949CA2CD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10062" y="324127"/>
            <a:ext cx="1499115" cy="10025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DCF3CB-6BC6-50AF-E00D-99840745D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4699" y="1138991"/>
            <a:ext cx="1340878" cy="8967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8ECAB1-3F73-E0FD-DEAE-F0B86F52A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39758" y="678827"/>
            <a:ext cx="1480455" cy="11239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2BEDC7-52E3-060F-449D-26BE67581888}"/>
              </a:ext>
            </a:extLst>
          </p:cNvPr>
          <p:cNvSpPr txBox="1"/>
          <p:nvPr/>
        </p:nvSpPr>
        <p:spPr>
          <a:xfrm>
            <a:off x="3941036" y="1957479"/>
            <a:ext cx="430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ckwell Condensed" panose="02060603050405020104" pitchFamily="18" charset="0"/>
              </a:rPr>
              <a:t>LITTLE RED RIDING HOOD</a:t>
            </a:r>
            <a:endParaRPr lang="en-PK" sz="36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48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E912D8-18B9-423F-D10C-E7E913300FD0}"/>
              </a:ext>
            </a:extLst>
          </p:cNvPr>
          <p:cNvSpPr/>
          <p:nvPr/>
        </p:nvSpPr>
        <p:spPr>
          <a:xfrm>
            <a:off x="-921182" y="2474400"/>
            <a:ext cx="13803084" cy="618978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0BAB3-5F40-5D16-1F40-81CFD3390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0892" y="1629918"/>
            <a:ext cx="3954005" cy="4432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78EFC5-5BB3-B3DD-4B39-B5F3CC5783AB}"/>
              </a:ext>
            </a:extLst>
          </p:cNvPr>
          <p:cNvSpPr txBox="1"/>
          <p:nvPr/>
        </p:nvSpPr>
        <p:spPr>
          <a:xfrm>
            <a:off x="3388950" y="10653485"/>
            <a:ext cx="14259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6" tooltip="https://freepngimg.com/png/25757-halloween-house-file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7" tooltip="https://creativecommons.org/licenses/by-nc/3.0/"/>
              </a:rPr>
              <a:t>CC BY-NC</a:t>
            </a:r>
            <a:endParaRPr lang="en-PK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0590D2-8ADB-1007-B956-DEB294D2C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14897" y="4715043"/>
            <a:ext cx="1650768" cy="1650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35F9BD-06B4-F5EF-D235-ED9E4298A0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4953" y="2474400"/>
            <a:ext cx="3768222" cy="3122240"/>
          </a:xfrm>
          <a:prstGeom prst="rect">
            <a:avLst/>
          </a:prstGeom>
          <a:effectLst>
            <a:outerShdw blurRad="292100" dist="774700" algn="ctr" rotWithShape="0">
              <a:srgbClr val="000000">
                <a:alpha val="43000"/>
              </a:srgbClr>
            </a:outerShdw>
          </a:effectLst>
        </p:spPr>
      </p:pic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7620C66-C6D7-A17A-4388-A55230E213C9}"/>
              </a:ext>
            </a:extLst>
          </p:cNvPr>
          <p:cNvSpPr/>
          <p:nvPr/>
        </p:nvSpPr>
        <p:spPr>
          <a:xfrm>
            <a:off x="4536846" y="2983615"/>
            <a:ext cx="2206871" cy="1355862"/>
          </a:xfrm>
          <a:prstGeom prst="cloudCallout">
            <a:avLst>
              <a:gd name="adj1" fmla="val -8220"/>
              <a:gd name="adj2" fmla="val 73971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B06523-6FBA-5B5B-0384-A357D9AC2CA7}"/>
              </a:ext>
            </a:extLst>
          </p:cNvPr>
          <p:cNvSpPr txBox="1"/>
          <p:nvPr/>
        </p:nvSpPr>
        <p:spPr>
          <a:xfrm>
            <a:off x="4714470" y="3298411"/>
            <a:ext cx="1897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ckwell Condensed" panose="02060603050405020104" pitchFamily="18" charset="0"/>
              </a:rPr>
              <a:t>Why isn’t red here yet</a:t>
            </a:r>
            <a:r>
              <a:rPr lang="en-US" sz="2400" dirty="0">
                <a:latin typeface="Rockwell Condensed" panose="02060603050405020104" pitchFamily="18" charset="0"/>
              </a:rPr>
              <a:t>?</a:t>
            </a:r>
            <a:endParaRPr lang="en-PK" sz="5400" dirty="0">
              <a:latin typeface="Rockwell Condensed" panose="02060603050405020104" pitchFamily="18" charset="0"/>
            </a:endParaRP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3750342F-9B65-5A65-C28E-5C163EF2CB80}"/>
              </a:ext>
            </a:extLst>
          </p:cNvPr>
          <p:cNvSpPr/>
          <p:nvPr/>
        </p:nvSpPr>
        <p:spPr>
          <a:xfrm flipV="1">
            <a:off x="10227672" y="1663646"/>
            <a:ext cx="2206871" cy="1345630"/>
          </a:xfrm>
          <a:prstGeom prst="cloudCallout">
            <a:avLst>
              <a:gd name="adj1" fmla="val -35390"/>
              <a:gd name="adj2" fmla="val -6091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7F7646-DB64-8606-9626-69A87C703A89}"/>
              </a:ext>
            </a:extLst>
          </p:cNvPr>
          <p:cNvSpPr txBox="1"/>
          <p:nvPr/>
        </p:nvSpPr>
        <p:spPr>
          <a:xfrm>
            <a:off x="10440057" y="2022607"/>
            <a:ext cx="1897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ckwell Condensed" panose="02060603050405020104" pitchFamily="18" charset="0"/>
              </a:rPr>
              <a:t>You’re not going to see red</a:t>
            </a:r>
            <a:r>
              <a:rPr lang="en-US" sz="2400" dirty="0">
                <a:latin typeface="Rockwell Condensed" panose="02060603050405020104" pitchFamily="18" charset="0"/>
              </a:rPr>
              <a:t>…</a:t>
            </a:r>
            <a:endParaRPr lang="en-PK" sz="5400" dirty="0"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3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0C0B36-0568-CAD9-C31C-320B3EE34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5CF2995-BF14-AFDA-E06B-1F485702BD7C}"/>
              </a:ext>
            </a:extLst>
          </p:cNvPr>
          <p:cNvSpPr/>
          <p:nvPr/>
        </p:nvSpPr>
        <p:spPr>
          <a:xfrm>
            <a:off x="-921182" y="2474400"/>
            <a:ext cx="13803084" cy="618978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E94B7-53D1-F23A-9B4A-CDF23035C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0892" y="1629918"/>
            <a:ext cx="3954005" cy="4432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57F05-3057-B053-AD2F-C0D4496AC50B}"/>
              </a:ext>
            </a:extLst>
          </p:cNvPr>
          <p:cNvSpPr txBox="1"/>
          <p:nvPr/>
        </p:nvSpPr>
        <p:spPr>
          <a:xfrm>
            <a:off x="3388950" y="10653485"/>
            <a:ext cx="14259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6" tooltip="https://freepngimg.com/png/25757-halloween-house-file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7" tooltip="https://creativecommons.org/licenses/by-nc/3.0/"/>
              </a:rPr>
              <a:t>CC BY-NC</a:t>
            </a:r>
            <a:endParaRPr lang="en-PK" sz="90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A7F0B26E-6F18-25FC-D432-EB00953F51BA}"/>
              </a:ext>
            </a:extLst>
          </p:cNvPr>
          <p:cNvSpPr/>
          <p:nvPr/>
        </p:nvSpPr>
        <p:spPr>
          <a:xfrm flipV="1">
            <a:off x="7383682" y="2473335"/>
            <a:ext cx="2206871" cy="1345630"/>
          </a:xfrm>
          <a:prstGeom prst="cloudCallout">
            <a:avLst>
              <a:gd name="adj1" fmla="val -35390"/>
              <a:gd name="adj2" fmla="val -6091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304AC-7D13-9704-1086-55F400A5258A}"/>
              </a:ext>
            </a:extLst>
          </p:cNvPr>
          <p:cNvSpPr txBox="1"/>
          <p:nvPr/>
        </p:nvSpPr>
        <p:spPr>
          <a:xfrm>
            <a:off x="7556973" y="2877047"/>
            <a:ext cx="1897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ckwell Condensed" panose="02060603050405020104" pitchFamily="18" charset="0"/>
              </a:rPr>
              <a:t>Now that little girl is next.</a:t>
            </a:r>
            <a:endParaRPr lang="en-PK" sz="5400" dirty="0">
              <a:latin typeface="Rockwell Condensed" panose="020606030504050201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D9664-2390-84FA-A16B-226D6F0D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8319" y="3429000"/>
            <a:ext cx="4503480" cy="3729444"/>
          </a:xfrm>
          <a:prstGeom prst="rect">
            <a:avLst/>
          </a:prstGeom>
          <a:effectLst>
            <a:outerShdw blurRad="190500" dist="571500" dir="1788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66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6FEAD-58B6-CBDE-E5CD-8436BF88B1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4667" r="-375" b="5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B52F08-8BBA-BB27-FDA5-8096728016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3848" l="6289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18" y="1943422"/>
            <a:ext cx="3690301" cy="3748937"/>
          </a:xfrm>
          <a:prstGeom prst="rect">
            <a:avLst/>
          </a:prstGeom>
          <a:effectLst>
            <a:outerShdw blurRad="50800" dist="38100" dir="7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87C205ED-38F4-288A-FC8C-1EB632D2EAE5}"/>
              </a:ext>
            </a:extLst>
          </p:cNvPr>
          <p:cNvSpPr/>
          <p:nvPr/>
        </p:nvSpPr>
        <p:spPr>
          <a:xfrm flipV="1">
            <a:off x="5806213" y="1943422"/>
            <a:ext cx="1913722" cy="1259215"/>
          </a:xfrm>
          <a:prstGeom prst="cloudCallout">
            <a:avLst>
              <a:gd name="adj1" fmla="val -35390"/>
              <a:gd name="adj2" fmla="val -6091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F54F3-6920-82C8-A98C-B854F2667AFB}"/>
              </a:ext>
            </a:extLst>
          </p:cNvPr>
          <p:cNvSpPr txBox="1"/>
          <p:nvPr/>
        </p:nvSpPr>
        <p:spPr>
          <a:xfrm>
            <a:off x="5806213" y="2372974"/>
            <a:ext cx="1897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ckwell Condensed" panose="02060603050405020104" pitchFamily="18" charset="0"/>
              </a:rPr>
              <a:t>Where’s Grandma?</a:t>
            </a:r>
            <a:endParaRPr lang="en-PK" sz="5400" dirty="0"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1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40993A-228A-1EFA-7EE3-208E9CD08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9C3EF-6623-FD1D-FB9B-CDD8A6828A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4667" r="-375" b="5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A436EC-33FD-BD81-80CD-C68D325B58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3848" l="6289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2520" y="2210448"/>
            <a:ext cx="3690301" cy="3748937"/>
          </a:xfrm>
          <a:prstGeom prst="rect">
            <a:avLst/>
          </a:prstGeom>
          <a:effectLst>
            <a:outerShdw blurRad="50800" dist="38100" dir="7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2B428A49-36FE-8B8F-BB8E-2C001DDAAD17}"/>
              </a:ext>
            </a:extLst>
          </p:cNvPr>
          <p:cNvSpPr/>
          <p:nvPr/>
        </p:nvSpPr>
        <p:spPr>
          <a:xfrm flipV="1">
            <a:off x="5457711" y="2307283"/>
            <a:ext cx="1913722" cy="1259215"/>
          </a:xfrm>
          <a:prstGeom prst="cloudCallout">
            <a:avLst>
              <a:gd name="adj1" fmla="val -35390"/>
              <a:gd name="adj2" fmla="val -6091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12D12-4F5E-EDD0-00F8-5254E3085216}"/>
              </a:ext>
            </a:extLst>
          </p:cNvPr>
          <p:cNvSpPr txBox="1"/>
          <p:nvPr/>
        </p:nvSpPr>
        <p:spPr>
          <a:xfrm>
            <a:off x="5499962" y="2582947"/>
            <a:ext cx="1897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ckwell Condensed" panose="02060603050405020104" pitchFamily="18" charset="0"/>
              </a:rPr>
              <a:t>You’re next little girl….</a:t>
            </a:r>
            <a:endParaRPr lang="en-PK" sz="5400" dirty="0">
              <a:latin typeface="Rockwell Condensed" panose="020606030504050201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925D1-E5CA-F65F-2C67-61308AC56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96" y="3202636"/>
            <a:ext cx="4503480" cy="3729444"/>
          </a:xfrm>
          <a:prstGeom prst="rect">
            <a:avLst/>
          </a:prstGeom>
          <a:effectLst>
            <a:outerShdw blurRad="190500" dist="571500" dir="1788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671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CD1F1-23DA-2374-BBB1-2449FEB59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E0D986F-1E6F-192E-0A40-5E02437A8413}"/>
              </a:ext>
            </a:extLst>
          </p:cNvPr>
          <p:cNvSpPr/>
          <p:nvPr/>
        </p:nvSpPr>
        <p:spPr>
          <a:xfrm>
            <a:off x="-921182" y="2474400"/>
            <a:ext cx="13803084" cy="618978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D6145-4CCA-3103-9120-0497FCA4B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0892" y="1629918"/>
            <a:ext cx="3954005" cy="4432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EFEC24-D0FE-A1B4-4D8B-3DFF9F16895F}"/>
              </a:ext>
            </a:extLst>
          </p:cNvPr>
          <p:cNvSpPr txBox="1"/>
          <p:nvPr/>
        </p:nvSpPr>
        <p:spPr>
          <a:xfrm>
            <a:off x="3388950" y="10653485"/>
            <a:ext cx="14259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6" tooltip="https://freepngimg.com/png/25757-halloween-house-file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7" tooltip="https://creativecommons.org/licenses/by-nc/3.0/"/>
              </a:rPr>
              <a:t>CC BY-NC</a:t>
            </a:r>
            <a:endParaRPr lang="en-PK" sz="90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A74BD52-1A55-C792-2F27-D3291D1CCE66}"/>
              </a:ext>
            </a:extLst>
          </p:cNvPr>
          <p:cNvSpPr/>
          <p:nvPr/>
        </p:nvSpPr>
        <p:spPr>
          <a:xfrm flipV="1">
            <a:off x="9963715" y="1801585"/>
            <a:ext cx="2206871" cy="1345630"/>
          </a:xfrm>
          <a:prstGeom prst="cloudCallout">
            <a:avLst>
              <a:gd name="adj1" fmla="val -35390"/>
              <a:gd name="adj2" fmla="val -6091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AC3C2-CC3C-C10A-58B0-C0C089E79B01}"/>
              </a:ext>
            </a:extLst>
          </p:cNvPr>
          <p:cNvSpPr txBox="1"/>
          <p:nvPr/>
        </p:nvSpPr>
        <p:spPr>
          <a:xfrm>
            <a:off x="10118404" y="2232965"/>
            <a:ext cx="1897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ckwell Condensed" panose="02060603050405020104" pitchFamily="18" charset="0"/>
              </a:rPr>
              <a:t>HELP!! </a:t>
            </a:r>
            <a:endParaRPr lang="en-PK" sz="6600" dirty="0">
              <a:latin typeface="Rockwell Condensed" panose="020606030504050201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AA295-E8DF-C627-CA4B-1739EFC31E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0" y="3633978"/>
            <a:ext cx="4503480" cy="3729444"/>
          </a:xfrm>
          <a:prstGeom prst="rect">
            <a:avLst/>
          </a:prstGeom>
          <a:effectLst>
            <a:outerShdw blurRad="190500" dist="571500" dir="1788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8CA537-359A-74B2-1C21-6223B93C3E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4124" y1="39652" x2="29096" y2="541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8399" y="2756185"/>
            <a:ext cx="2651577" cy="3729444"/>
          </a:xfrm>
          <a:prstGeom prst="rect">
            <a:avLst/>
          </a:prstGeom>
          <a:effectLst>
            <a:outerShdw blurRad="50800" dist="3429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539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DD386-2141-830E-7EB7-44C15132A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66AE28-E26D-8BFA-81BC-9EC1F7E52D57}"/>
              </a:ext>
            </a:extLst>
          </p:cNvPr>
          <p:cNvSpPr/>
          <p:nvPr/>
        </p:nvSpPr>
        <p:spPr>
          <a:xfrm>
            <a:off x="-921182" y="2474400"/>
            <a:ext cx="13803084" cy="618978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DFDF8-D7ED-1BD8-A5D3-676DF26D6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0892" y="1629918"/>
            <a:ext cx="3954005" cy="4432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301994-BD02-2FE7-4D30-860EB955DC33}"/>
              </a:ext>
            </a:extLst>
          </p:cNvPr>
          <p:cNvSpPr txBox="1"/>
          <p:nvPr/>
        </p:nvSpPr>
        <p:spPr>
          <a:xfrm>
            <a:off x="3388950" y="10653485"/>
            <a:ext cx="14259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6" tooltip="https://freepngimg.com/png/25757-halloween-house-file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7" tooltip="https://creativecommons.org/licenses/by-nc/3.0/"/>
              </a:rPr>
              <a:t>CC BY-NC</a:t>
            </a:r>
            <a:endParaRPr lang="en-PK" sz="90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5BCFCFD0-5C19-4A09-B653-0E2F306C1AD6}"/>
              </a:ext>
            </a:extLst>
          </p:cNvPr>
          <p:cNvSpPr/>
          <p:nvPr/>
        </p:nvSpPr>
        <p:spPr>
          <a:xfrm flipV="1">
            <a:off x="3602405" y="463949"/>
            <a:ext cx="2206871" cy="1345630"/>
          </a:xfrm>
          <a:prstGeom prst="cloudCallout">
            <a:avLst>
              <a:gd name="adj1" fmla="val 34135"/>
              <a:gd name="adj2" fmla="val -7588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BD5F3-198E-FD58-5429-12AF066D7602}"/>
              </a:ext>
            </a:extLst>
          </p:cNvPr>
          <p:cNvSpPr txBox="1"/>
          <p:nvPr/>
        </p:nvSpPr>
        <p:spPr>
          <a:xfrm>
            <a:off x="3757094" y="906337"/>
            <a:ext cx="1897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ckwell Condensed" panose="02060603050405020104" pitchFamily="18" charset="0"/>
              </a:rPr>
              <a:t>I’M HERE!! </a:t>
            </a:r>
            <a:endParaRPr lang="en-PK" sz="6600" dirty="0">
              <a:latin typeface="Rockwell Condensed" panose="020606030504050201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19EAA-F2EA-D22C-4671-68F886C938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21" y="3398343"/>
            <a:ext cx="4503480" cy="3729444"/>
          </a:xfrm>
          <a:prstGeom prst="rect">
            <a:avLst/>
          </a:prstGeom>
          <a:effectLst>
            <a:outerShdw blurRad="190500" dist="571500" dir="1788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DF530B-5039-1E42-DF2B-C2C17EFBA1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4124" y1="39652" x2="29096" y2="541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8399" y="2756185"/>
            <a:ext cx="2651577" cy="3729444"/>
          </a:xfrm>
          <a:prstGeom prst="rect">
            <a:avLst/>
          </a:prstGeom>
          <a:effectLst>
            <a:outerShdw blurRad="50800" dist="3429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 descr="Woodcutter Stock Illustrations – 6,819 Woodcutter Stock ...">
            <a:extLst>
              <a:ext uri="{FF2B5EF4-FFF2-40B4-BE49-F238E27FC236}">
                <a16:creationId xmlns:a16="http://schemas.microsoft.com/office/drawing/2014/main" id="{16FE7F11-EBE9-BB62-18F7-659C14316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2750" b="96500" l="4375" r="42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470" r="58864"/>
          <a:stretch>
            <a:fillRect/>
          </a:stretch>
        </p:blipFill>
        <p:spPr bwMode="auto">
          <a:xfrm flipH="1">
            <a:off x="4358605" y="1661974"/>
            <a:ext cx="2501035" cy="3072122"/>
          </a:xfrm>
          <a:prstGeom prst="rect">
            <a:avLst/>
          </a:prstGeom>
          <a:noFill/>
          <a:effectLst>
            <a:outerShdw blurRad="279400" dist="457200" dir="828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42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E5422-D269-44CF-B081-4272417F7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45508F2-8775-E424-0D2E-95F5410DB705}"/>
              </a:ext>
            </a:extLst>
          </p:cNvPr>
          <p:cNvSpPr/>
          <p:nvPr/>
        </p:nvSpPr>
        <p:spPr>
          <a:xfrm>
            <a:off x="-921182" y="2474400"/>
            <a:ext cx="13803084" cy="618978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0D7AA-76DF-BE91-0829-F0D20100E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0892" y="1629918"/>
            <a:ext cx="3954005" cy="4432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DB1BF0-D4C7-3A45-A13F-77089BFAC4D8}"/>
              </a:ext>
            </a:extLst>
          </p:cNvPr>
          <p:cNvSpPr txBox="1"/>
          <p:nvPr/>
        </p:nvSpPr>
        <p:spPr>
          <a:xfrm>
            <a:off x="3388950" y="10653485"/>
            <a:ext cx="14259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6" tooltip="https://freepngimg.com/png/25757-halloween-house-file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7" tooltip="https://creativecommons.org/licenses/by-nc/3.0/"/>
              </a:rPr>
              <a:t>CC BY-NC</a:t>
            </a:r>
            <a:endParaRPr lang="en-PK" sz="90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29F6B836-C820-C676-F489-3B5800D59D2B}"/>
              </a:ext>
            </a:extLst>
          </p:cNvPr>
          <p:cNvSpPr/>
          <p:nvPr/>
        </p:nvSpPr>
        <p:spPr>
          <a:xfrm flipV="1">
            <a:off x="9402854" y="2083370"/>
            <a:ext cx="2206871" cy="1345630"/>
          </a:xfrm>
          <a:prstGeom prst="cloudCallout">
            <a:avLst>
              <a:gd name="adj1" fmla="val -51543"/>
              <a:gd name="adj2" fmla="val -58607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EBC150-4D26-2546-7376-1E7004C40243}"/>
              </a:ext>
            </a:extLst>
          </p:cNvPr>
          <p:cNvSpPr txBox="1"/>
          <p:nvPr/>
        </p:nvSpPr>
        <p:spPr>
          <a:xfrm>
            <a:off x="9532786" y="2348633"/>
            <a:ext cx="1897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ckwell Condensed" panose="02060603050405020104" pitchFamily="18" charset="0"/>
              </a:rPr>
              <a:t>You’re safe now.</a:t>
            </a:r>
            <a:endParaRPr lang="en-PK" sz="6600" dirty="0">
              <a:latin typeface="Rockwell Condensed" panose="02060603050405020104" pitchFamily="18" charset="0"/>
            </a:endParaRPr>
          </a:p>
        </p:txBody>
      </p:sp>
      <p:pic>
        <p:nvPicPr>
          <p:cNvPr id="9" name="Picture 8" descr="Woodcutter Stock Illustrations – 6,819 Woodcutter Stock ...">
            <a:extLst>
              <a:ext uri="{FF2B5EF4-FFF2-40B4-BE49-F238E27FC236}">
                <a16:creationId xmlns:a16="http://schemas.microsoft.com/office/drawing/2014/main" id="{D02FD358-D974-DC04-DA57-CD1BE20A9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00" b="53875" l="66625" r="100000">
                        <a14:backgroundMark x1="75500" y1="50875" x2="86750" y2="5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399" t="3501" r="-1814" b="44372"/>
          <a:stretch>
            <a:fillRect/>
          </a:stretch>
        </p:blipFill>
        <p:spPr bwMode="auto">
          <a:xfrm>
            <a:off x="7623591" y="2958918"/>
            <a:ext cx="2449615" cy="332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7FC702-A601-4C0C-EF5F-42BC32C3A8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93848" l="6289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20" t="20506"/>
          <a:stretch>
            <a:fillRect/>
          </a:stretch>
        </p:blipFill>
        <p:spPr>
          <a:xfrm flipH="1">
            <a:off x="6594158" y="3302740"/>
            <a:ext cx="1652509" cy="2980156"/>
          </a:xfrm>
          <a:prstGeom prst="rect">
            <a:avLst/>
          </a:prstGeom>
          <a:effectLst>
            <a:outerShdw blurRad="50800" dist="38100" dir="7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23.png">
            <a:extLst>
              <a:ext uri="{FF2B5EF4-FFF2-40B4-BE49-F238E27FC236}">
                <a16:creationId xmlns:a16="http://schemas.microsoft.com/office/drawing/2014/main" id="{C9EFD906-6E7E-7A66-EF15-BB0727637D5A}"/>
              </a:ext>
            </a:extLst>
          </p:cNvPr>
          <p:cNvPicPr/>
          <p:nvPr/>
        </p:nvPicPr>
        <p:blipFill>
          <a:blip r:embed="rId12"/>
          <a:srcRect t="24571" b="20953"/>
          <a:stretch>
            <a:fillRect/>
          </a:stretch>
        </p:blipFill>
        <p:spPr>
          <a:xfrm>
            <a:off x="5106595" y="2738681"/>
            <a:ext cx="2891912" cy="3323978"/>
          </a:xfrm>
          <a:prstGeom prst="rect">
            <a:avLst/>
          </a:prstGeom>
          <a:ln/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6AFB473C-4E64-112B-0759-FA51AE42CEEF}"/>
              </a:ext>
            </a:extLst>
          </p:cNvPr>
          <p:cNvSpPr/>
          <p:nvPr/>
        </p:nvSpPr>
        <p:spPr>
          <a:xfrm flipV="1">
            <a:off x="3764213" y="1260911"/>
            <a:ext cx="2206871" cy="1345630"/>
          </a:xfrm>
          <a:prstGeom prst="cloudCallout">
            <a:avLst>
              <a:gd name="adj1" fmla="val 50287"/>
              <a:gd name="adj2" fmla="val -6897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1D8D7-C58D-7CB9-D6EB-FD543CC8ED0C}"/>
              </a:ext>
            </a:extLst>
          </p:cNvPr>
          <p:cNvSpPr txBox="1"/>
          <p:nvPr/>
        </p:nvSpPr>
        <p:spPr>
          <a:xfrm>
            <a:off x="3841557" y="1517636"/>
            <a:ext cx="2052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 Condensed" panose="02060603050405020104" pitchFamily="18" charset="0"/>
              </a:rPr>
              <a:t>Thank you for saving her.</a:t>
            </a:r>
            <a:endParaRPr lang="en-PK" sz="6000" dirty="0"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5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rgbClr val="92D0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1E99F5-9FA0-BBAD-D783-329A6FF7AE4F}"/>
              </a:ext>
            </a:extLst>
          </p:cNvPr>
          <p:cNvSpPr txBox="1"/>
          <p:nvPr/>
        </p:nvSpPr>
        <p:spPr>
          <a:xfrm>
            <a:off x="3187908" y="2828835"/>
            <a:ext cx="581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 </a:t>
            </a:r>
            <a:r>
              <a:rPr lang="en-US" sz="7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76888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D976CE-0150-57A0-3512-572CA2FE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B3EC66-F94C-310D-BE6B-D96680DFB69C}"/>
              </a:ext>
            </a:extLst>
          </p:cNvPr>
          <p:cNvSpPr/>
          <p:nvPr/>
        </p:nvSpPr>
        <p:spPr>
          <a:xfrm>
            <a:off x="-921657" y="3198349"/>
            <a:ext cx="13803084" cy="61897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2AE1B-8558-6652-FEB3-24D3E9EB3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14394" y="1429669"/>
            <a:ext cx="3031812" cy="35373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52E944-3416-78F3-C414-71FB1241B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10062" y="324127"/>
            <a:ext cx="1499115" cy="10025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FAF6BE-3237-6168-4A23-83635C189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56720" y="482421"/>
            <a:ext cx="1340878" cy="8967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BA477BC-D5F4-B531-DA92-A586A119E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63602" y="645772"/>
            <a:ext cx="1480455" cy="11239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26E5F42-0CC9-14AF-28E7-9AF273859558}"/>
              </a:ext>
            </a:extLst>
          </p:cNvPr>
          <p:cNvSpPr txBox="1"/>
          <p:nvPr/>
        </p:nvSpPr>
        <p:spPr>
          <a:xfrm>
            <a:off x="3941036" y="1957479"/>
            <a:ext cx="430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ckwell Condensed" panose="02060603050405020104" pitchFamily="18" charset="0"/>
              </a:rPr>
              <a:t>LITTLE RED RIDING HOOD</a:t>
            </a:r>
            <a:endParaRPr lang="en-PK" sz="36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BB397-60EE-94F3-94B6-B41A2EA24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-794" t="4017" r="50000"/>
          <a:stretch>
            <a:fillRect/>
          </a:stretch>
        </p:blipFill>
        <p:spPr>
          <a:xfrm>
            <a:off x="1708" y="482421"/>
            <a:ext cx="5326691" cy="50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527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F8222-E868-93D0-CC98-F211D07D6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170DC2-F1EA-F426-C5DE-BE2461E684D6}"/>
              </a:ext>
            </a:extLst>
          </p:cNvPr>
          <p:cNvSpPr/>
          <p:nvPr/>
        </p:nvSpPr>
        <p:spPr>
          <a:xfrm>
            <a:off x="-921657" y="3198349"/>
            <a:ext cx="13803084" cy="61897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82074-5F31-A04E-0F3B-D0B364477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14394" y="1429669"/>
            <a:ext cx="3031812" cy="35373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CD6671-A17C-06BB-2BCF-6FE224818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10062" y="324127"/>
            <a:ext cx="1499115" cy="10025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AE42FA-FB68-6DA0-43BF-248CF538F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56720" y="482421"/>
            <a:ext cx="1340878" cy="8967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468D29-46E7-A1DE-A6B4-883917C75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63602" y="645772"/>
            <a:ext cx="1480455" cy="11239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6CEEC6-A8DB-6EC2-FBE8-C74E79B38684}"/>
              </a:ext>
            </a:extLst>
          </p:cNvPr>
          <p:cNvSpPr txBox="1"/>
          <p:nvPr/>
        </p:nvSpPr>
        <p:spPr>
          <a:xfrm>
            <a:off x="3941036" y="1957479"/>
            <a:ext cx="430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ckwell Condensed" panose="02060603050405020104" pitchFamily="18" charset="0"/>
              </a:rPr>
              <a:t>LITTLE RED RIDING HOOD</a:t>
            </a:r>
            <a:endParaRPr lang="en-PK" sz="36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05068-9937-E5F2-ACA4-DBA5F911A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-794" t="4017" r="50000"/>
          <a:stretch>
            <a:fillRect/>
          </a:stretch>
        </p:blipFill>
        <p:spPr>
          <a:xfrm>
            <a:off x="1708" y="482421"/>
            <a:ext cx="5326691" cy="5032829"/>
          </a:xfrm>
          <a:prstGeom prst="rect">
            <a:avLst/>
          </a:prstGeom>
        </p:spPr>
      </p:pic>
      <p:pic>
        <p:nvPicPr>
          <p:cNvPr id="6" name="image27.png">
            <a:extLst>
              <a:ext uri="{FF2B5EF4-FFF2-40B4-BE49-F238E27FC236}">
                <a16:creationId xmlns:a16="http://schemas.microsoft.com/office/drawing/2014/main" id="{2AE849D7-2A27-A3B6-2CD0-372C1CB302E9}"/>
              </a:ext>
            </a:extLst>
          </p:cNvPr>
          <p:cNvPicPr/>
          <p:nvPr/>
        </p:nvPicPr>
        <p:blipFill>
          <a:blip r:embed="rId8"/>
          <a:srcRect l="62303" t="24196" b="21360"/>
          <a:stretch>
            <a:fillRect/>
          </a:stretch>
        </p:blipFill>
        <p:spPr>
          <a:xfrm>
            <a:off x="10230300" y="2650668"/>
            <a:ext cx="1298349" cy="2783840"/>
          </a:xfrm>
          <a:prstGeom prst="rect">
            <a:avLst/>
          </a:prstGeom>
          <a:ln/>
        </p:spPr>
      </p:pic>
      <p:pic>
        <p:nvPicPr>
          <p:cNvPr id="7" name="image23.png">
            <a:extLst>
              <a:ext uri="{FF2B5EF4-FFF2-40B4-BE49-F238E27FC236}">
                <a16:creationId xmlns:a16="http://schemas.microsoft.com/office/drawing/2014/main" id="{9B3977AD-5B5A-0B3C-D383-3E8603939E89}"/>
              </a:ext>
            </a:extLst>
          </p:cNvPr>
          <p:cNvPicPr/>
          <p:nvPr/>
        </p:nvPicPr>
        <p:blipFill>
          <a:blip r:embed="rId9"/>
          <a:srcRect t="24571" b="20953"/>
          <a:stretch>
            <a:fillRect/>
          </a:stretch>
        </p:blipFill>
        <p:spPr>
          <a:xfrm>
            <a:off x="7370274" y="2603810"/>
            <a:ext cx="2339788" cy="2538685"/>
          </a:xfrm>
          <a:prstGeom prst="rect">
            <a:avLst/>
          </a:prstGeom>
          <a:ln/>
        </p:spPr>
      </p:pic>
      <p:pic>
        <p:nvPicPr>
          <p:cNvPr id="8" name="image25.png">
            <a:extLst>
              <a:ext uri="{FF2B5EF4-FFF2-40B4-BE49-F238E27FC236}">
                <a16:creationId xmlns:a16="http://schemas.microsoft.com/office/drawing/2014/main" id="{B4FCF0F6-C4CC-A9C5-6284-5E89B83C78A7}"/>
              </a:ext>
            </a:extLst>
          </p:cNvPr>
          <p:cNvPicPr/>
          <p:nvPr/>
        </p:nvPicPr>
        <p:blipFill>
          <a:blip r:embed="rId10"/>
          <a:srcRect l="33521" t="48763" r="41421" b="42094"/>
          <a:stretch>
            <a:fillRect/>
          </a:stretch>
        </p:blipFill>
        <p:spPr>
          <a:xfrm>
            <a:off x="8191720" y="3396939"/>
            <a:ext cx="1366520" cy="886460"/>
          </a:xfrm>
          <a:prstGeom prst="rect">
            <a:avLst/>
          </a:prstGeom>
          <a:ln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511233-0849-F5A6-60A8-0CC3EBCC3B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459619" y="1895672"/>
            <a:ext cx="387273" cy="5209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85BE98-E71A-0BDF-E0CC-A361A523F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322789" y="2277551"/>
            <a:ext cx="387273" cy="5209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30DFAC-8C37-20F6-7315-8C7AB748B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653255" y="2677353"/>
            <a:ext cx="387273" cy="520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D50669-B0B3-D1DE-E427-E3DF1EB684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226706" y="3734821"/>
            <a:ext cx="350559" cy="471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F193A6-D359-34E2-A2F0-9A513A9679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647645" y="3350748"/>
            <a:ext cx="344803" cy="4638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C4069-31A3-BD0E-33B8-6FB60BAADE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943724" y="3440796"/>
            <a:ext cx="294492" cy="396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9FADA5-ADAF-5F89-79D1-77DFC8BB8C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9973" y="4042588"/>
            <a:ext cx="4261911" cy="3531297"/>
          </a:xfrm>
          <a:prstGeom prst="rect">
            <a:avLst/>
          </a:prstGeom>
          <a:effectLst>
            <a:outerShdw blurRad="292100" dist="774700" algn="ctr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45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9BF6FB-C73D-4300-755E-8A353C8A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C088A99-F0B3-9557-8306-2C4F7D5BB2DE}"/>
              </a:ext>
            </a:extLst>
          </p:cNvPr>
          <p:cNvSpPr/>
          <p:nvPr/>
        </p:nvSpPr>
        <p:spPr>
          <a:xfrm>
            <a:off x="-921657" y="3198349"/>
            <a:ext cx="13803084" cy="61897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3848E0-B8B4-873F-C949-538080A35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10062" y="324127"/>
            <a:ext cx="1499115" cy="10025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2BD140-332D-2300-135D-3268EF050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56720" y="482421"/>
            <a:ext cx="1340878" cy="8967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FF82F3-2BD4-E12C-DD0E-7EA0EA17C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63602" y="645772"/>
            <a:ext cx="1480455" cy="11239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849083-8983-793C-C950-A62D559D5599}"/>
              </a:ext>
            </a:extLst>
          </p:cNvPr>
          <p:cNvSpPr txBox="1"/>
          <p:nvPr/>
        </p:nvSpPr>
        <p:spPr>
          <a:xfrm>
            <a:off x="4827159" y="1755543"/>
            <a:ext cx="57690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Rockwell Condensed" panose="02060603050405020104" pitchFamily="18" charset="0"/>
              </a:rPr>
              <a:t>Once upon a time there was a little girl named</a:t>
            </a:r>
            <a:r>
              <a:rPr lang="en-US" sz="44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Rockwell Condensed" panose="02060603050405020104" pitchFamily="18" charset="0"/>
              </a:rPr>
              <a:t>Red Riding Hood.</a:t>
            </a:r>
            <a:endParaRPr lang="en-PK" sz="44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2D4D7-83DB-DF6B-D7C6-03CE455C1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794" t="4017" r="50000"/>
          <a:stretch>
            <a:fillRect/>
          </a:stretch>
        </p:blipFill>
        <p:spPr>
          <a:xfrm>
            <a:off x="1708" y="482421"/>
            <a:ext cx="5326691" cy="5032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DB5914-E3F0-8AB8-1F02-70C4A39CD3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3848" l="6289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70" y="2769466"/>
            <a:ext cx="3055717" cy="3104270"/>
          </a:xfrm>
          <a:prstGeom prst="rect">
            <a:avLst/>
          </a:prstGeom>
          <a:effectLst>
            <a:outerShdw blurRad="50800" dist="38100" dir="774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23109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85DAD-7DF4-97E1-97C7-82D53E0DC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B8F8800-F82F-FF60-9234-9316D39F3B91}"/>
              </a:ext>
            </a:extLst>
          </p:cNvPr>
          <p:cNvSpPr/>
          <p:nvPr/>
        </p:nvSpPr>
        <p:spPr>
          <a:xfrm>
            <a:off x="-921657" y="3198349"/>
            <a:ext cx="13803084" cy="61897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3F86C13-BA92-C9EF-8478-513F33998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10062" y="324127"/>
            <a:ext cx="1499115" cy="10025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277BFA-9319-31A7-44C3-198B8FE81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56720" y="482421"/>
            <a:ext cx="1340878" cy="8967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1EA4DA-56E0-80CF-BDBF-0967D3BD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63602" y="645772"/>
            <a:ext cx="1480455" cy="11239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30028E-CB86-EC51-C986-E0CBBA22AD7C}"/>
              </a:ext>
            </a:extLst>
          </p:cNvPr>
          <p:cNvSpPr txBox="1"/>
          <p:nvPr/>
        </p:nvSpPr>
        <p:spPr>
          <a:xfrm>
            <a:off x="4827159" y="1755543"/>
            <a:ext cx="57690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Rockwell Condensed" panose="02060603050405020104" pitchFamily="18" charset="0"/>
              </a:rPr>
              <a:t>Her mother asked her to take food to her sick grandmother.</a:t>
            </a:r>
            <a:endParaRPr lang="en-PK" sz="44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419BD-BAB7-9AA0-1AAF-189C6F534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794" t="4017" r="50000"/>
          <a:stretch>
            <a:fillRect/>
          </a:stretch>
        </p:blipFill>
        <p:spPr>
          <a:xfrm>
            <a:off x="1708" y="482421"/>
            <a:ext cx="5326691" cy="5032829"/>
          </a:xfrm>
          <a:prstGeom prst="rect">
            <a:avLst/>
          </a:prstGeom>
        </p:spPr>
      </p:pic>
      <p:pic>
        <p:nvPicPr>
          <p:cNvPr id="4" name="image23.png">
            <a:extLst>
              <a:ext uri="{FF2B5EF4-FFF2-40B4-BE49-F238E27FC236}">
                <a16:creationId xmlns:a16="http://schemas.microsoft.com/office/drawing/2014/main" id="{D1F6DBE4-A021-106F-A802-4597298848E9}"/>
              </a:ext>
            </a:extLst>
          </p:cNvPr>
          <p:cNvPicPr/>
          <p:nvPr/>
        </p:nvPicPr>
        <p:blipFill>
          <a:blip r:embed="rId6"/>
          <a:srcRect t="24571" b="20953"/>
          <a:stretch>
            <a:fillRect/>
          </a:stretch>
        </p:blipFill>
        <p:spPr>
          <a:xfrm>
            <a:off x="6433935" y="3015423"/>
            <a:ext cx="2339788" cy="2538685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12339-D249-E95A-3582-2682D0659A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93848" l="6289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70" y="2769466"/>
            <a:ext cx="3055717" cy="3104270"/>
          </a:xfrm>
          <a:prstGeom prst="rect">
            <a:avLst/>
          </a:prstGeom>
          <a:effectLst>
            <a:outerShdw blurRad="50800" dist="38100" dir="774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22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C1B2C-F0CD-7DF1-911D-F3FF04A8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265B639-8358-8A2E-166F-40DE9EC08CD0}"/>
              </a:ext>
            </a:extLst>
          </p:cNvPr>
          <p:cNvSpPr/>
          <p:nvPr/>
        </p:nvSpPr>
        <p:spPr>
          <a:xfrm>
            <a:off x="-921657" y="3198349"/>
            <a:ext cx="13803084" cy="61897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60420D-8FA7-9A96-BD3A-F43908857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10062" y="324127"/>
            <a:ext cx="1499115" cy="1002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E6EBB8-16D0-D6AD-75F0-07737A1A9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794" t="4017" r="50000"/>
          <a:stretch>
            <a:fillRect/>
          </a:stretch>
        </p:blipFill>
        <p:spPr>
          <a:xfrm>
            <a:off x="1708" y="482421"/>
            <a:ext cx="5326691" cy="5032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C6488-240C-F9C8-5493-DF4A54FEF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3848" l="6289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70" y="2769466"/>
            <a:ext cx="3055717" cy="3104270"/>
          </a:xfrm>
          <a:prstGeom prst="rect">
            <a:avLst/>
          </a:prstGeom>
          <a:effectLst>
            <a:outerShdw blurRad="50800" dist="38100" dir="7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23.png">
            <a:extLst>
              <a:ext uri="{FF2B5EF4-FFF2-40B4-BE49-F238E27FC236}">
                <a16:creationId xmlns:a16="http://schemas.microsoft.com/office/drawing/2014/main" id="{032B5542-2AF3-1514-21CA-9ACEFD074B5F}"/>
              </a:ext>
            </a:extLst>
          </p:cNvPr>
          <p:cNvPicPr/>
          <p:nvPr/>
        </p:nvPicPr>
        <p:blipFill>
          <a:blip r:embed="rId8"/>
          <a:srcRect t="24571" b="20953"/>
          <a:stretch>
            <a:fillRect/>
          </a:stretch>
        </p:blipFill>
        <p:spPr>
          <a:xfrm>
            <a:off x="6433935" y="3015423"/>
            <a:ext cx="2339788" cy="2538685"/>
          </a:xfrm>
          <a:prstGeom prst="rect">
            <a:avLst/>
          </a:prstGeom>
          <a:ln/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1B47FAF9-5EF3-DFEE-89DF-A60BBE4D182E}"/>
              </a:ext>
            </a:extLst>
          </p:cNvPr>
          <p:cNvSpPr/>
          <p:nvPr/>
        </p:nvSpPr>
        <p:spPr>
          <a:xfrm>
            <a:off x="4234605" y="984264"/>
            <a:ext cx="3293124" cy="1999643"/>
          </a:xfrm>
          <a:prstGeom prst="cloudCallout">
            <a:avLst>
              <a:gd name="adj1" fmla="val 38108"/>
              <a:gd name="adj2" fmla="val 44639"/>
            </a:avLst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74CBE-B4D2-6C77-7F44-79C6C929FF8E}"/>
              </a:ext>
            </a:extLst>
          </p:cNvPr>
          <p:cNvSpPr txBox="1"/>
          <p:nvPr/>
        </p:nvSpPr>
        <p:spPr>
          <a:xfrm>
            <a:off x="4932422" y="1554486"/>
            <a:ext cx="189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 Condensed" panose="02060603050405020104" pitchFamily="18" charset="0"/>
              </a:rPr>
              <a:t>Don’t talk to strangers Red.</a:t>
            </a:r>
            <a:endParaRPr lang="en-PK" sz="5400" dirty="0"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7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FEC098-BDE1-47AE-CDE7-47B0FEF85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4C15A7-2FB4-C73B-86F3-D9A8541D43C7}"/>
              </a:ext>
            </a:extLst>
          </p:cNvPr>
          <p:cNvSpPr/>
          <p:nvPr/>
        </p:nvSpPr>
        <p:spPr>
          <a:xfrm>
            <a:off x="-921657" y="3198349"/>
            <a:ext cx="13803084" cy="61897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B3A7FB2-E50D-E5AB-D6A4-F79E3D28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10062" y="324127"/>
            <a:ext cx="1499115" cy="1002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31AB1-BD5E-52D9-AF68-A4C84D6ED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794" t="4017" r="50000"/>
          <a:stretch>
            <a:fillRect/>
          </a:stretch>
        </p:blipFill>
        <p:spPr>
          <a:xfrm>
            <a:off x="1708" y="482421"/>
            <a:ext cx="5326691" cy="5032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CE3AB2-7AB0-16D7-720F-F44F8D5013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3848" l="6289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70" y="2769466"/>
            <a:ext cx="3055717" cy="3104270"/>
          </a:xfrm>
          <a:prstGeom prst="rect">
            <a:avLst/>
          </a:prstGeom>
          <a:effectLst>
            <a:outerShdw blurRad="50800" dist="38100" dir="7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23.png">
            <a:extLst>
              <a:ext uri="{FF2B5EF4-FFF2-40B4-BE49-F238E27FC236}">
                <a16:creationId xmlns:a16="http://schemas.microsoft.com/office/drawing/2014/main" id="{D3B39E59-53A2-C930-26BB-ACEAFE73F621}"/>
              </a:ext>
            </a:extLst>
          </p:cNvPr>
          <p:cNvPicPr/>
          <p:nvPr/>
        </p:nvPicPr>
        <p:blipFill>
          <a:blip r:embed="rId8"/>
          <a:srcRect t="24571" b="20953"/>
          <a:stretch>
            <a:fillRect/>
          </a:stretch>
        </p:blipFill>
        <p:spPr>
          <a:xfrm>
            <a:off x="6433935" y="3015423"/>
            <a:ext cx="2339788" cy="2538685"/>
          </a:xfrm>
          <a:prstGeom prst="rect">
            <a:avLst/>
          </a:prstGeom>
          <a:ln/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329584BC-DB43-4AF2-A93C-5BB1D2D8EF47}"/>
              </a:ext>
            </a:extLst>
          </p:cNvPr>
          <p:cNvSpPr/>
          <p:nvPr/>
        </p:nvSpPr>
        <p:spPr>
          <a:xfrm>
            <a:off x="4358831" y="984264"/>
            <a:ext cx="3293124" cy="1999643"/>
          </a:xfrm>
          <a:prstGeom prst="cloudCallout">
            <a:avLst>
              <a:gd name="adj1" fmla="val 38108"/>
              <a:gd name="adj2" fmla="val 44639"/>
            </a:avLst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BD8B489-88A5-D723-95F9-FE84AA2934D6}"/>
              </a:ext>
            </a:extLst>
          </p:cNvPr>
          <p:cNvSpPr/>
          <p:nvPr/>
        </p:nvSpPr>
        <p:spPr>
          <a:xfrm>
            <a:off x="9505395" y="2220251"/>
            <a:ext cx="2043958" cy="1390650"/>
          </a:xfrm>
          <a:prstGeom prst="cloudCallout">
            <a:avLst>
              <a:gd name="adj1" fmla="val -34813"/>
              <a:gd name="adj2" fmla="val 6387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A325D-CA52-676F-8E5D-1D833CC0CA70}"/>
              </a:ext>
            </a:extLst>
          </p:cNvPr>
          <p:cNvSpPr txBox="1"/>
          <p:nvPr/>
        </p:nvSpPr>
        <p:spPr>
          <a:xfrm>
            <a:off x="9735961" y="2650197"/>
            <a:ext cx="1603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 Condensed" panose="02060603050405020104" pitchFamily="18" charset="0"/>
              </a:rPr>
              <a:t>I won’t mom!</a:t>
            </a:r>
            <a:endParaRPr lang="en-PK" sz="2400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5C411-39BD-34BF-CAEA-7C8668B9305B}"/>
              </a:ext>
            </a:extLst>
          </p:cNvPr>
          <p:cNvSpPr txBox="1"/>
          <p:nvPr/>
        </p:nvSpPr>
        <p:spPr>
          <a:xfrm>
            <a:off x="5056647" y="1554486"/>
            <a:ext cx="189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 Condensed" panose="02060603050405020104" pitchFamily="18" charset="0"/>
              </a:rPr>
              <a:t>Don’t talk to strangers Red.</a:t>
            </a:r>
            <a:endParaRPr lang="en-PK" sz="5400" dirty="0"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99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BF5FB5-4692-81D6-265B-012F209AC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8576E8D-70A8-3321-545C-10042939D47B}"/>
              </a:ext>
            </a:extLst>
          </p:cNvPr>
          <p:cNvSpPr/>
          <p:nvPr/>
        </p:nvSpPr>
        <p:spPr>
          <a:xfrm>
            <a:off x="-921657" y="3198349"/>
            <a:ext cx="13803084" cy="61897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740D9E-B36E-E01A-1C1E-F4713300E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10062" y="324127"/>
            <a:ext cx="1499115" cy="10025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03D4F6-0032-841A-B276-74BA48332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4699" y="1138991"/>
            <a:ext cx="1340878" cy="89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DCC43-F02F-298C-EA2E-3E68A324F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6208" y="2035703"/>
            <a:ext cx="2560185" cy="2786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E062E2-4061-9369-72B0-8FAEAB91F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2595293" y="1734575"/>
            <a:ext cx="2016012" cy="2194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9397A-AC67-BCF6-C5D5-319BFE494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14141" y="2722186"/>
            <a:ext cx="2377859" cy="2588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17069-8FAB-0EB6-29DB-053DF2F17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409585" y="1581604"/>
            <a:ext cx="1964581" cy="2138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D79F0-D04C-946A-0836-1A240158D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4362598" y="1759975"/>
            <a:ext cx="2377859" cy="2588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6CBA9-BDA8-DA06-1C40-4DC176CD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684989" y="2031337"/>
            <a:ext cx="2377859" cy="258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6F821-E690-C69E-DA7D-B0497602B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3848" l="6289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345" y="2573011"/>
            <a:ext cx="3055717" cy="3104270"/>
          </a:xfrm>
          <a:prstGeom prst="rect">
            <a:avLst/>
          </a:prstGeom>
          <a:effectLst>
            <a:outerShdw blurRad="50800" dist="38100" dir="774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D8174E-9AAE-1774-1127-B98E49208B7E}"/>
              </a:ext>
            </a:extLst>
          </p:cNvPr>
          <p:cNvSpPr txBox="1"/>
          <p:nvPr/>
        </p:nvSpPr>
        <p:spPr>
          <a:xfrm>
            <a:off x="3432014" y="478669"/>
            <a:ext cx="5955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ckwell Condensed" panose="02060603050405020104" pitchFamily="18" charset="0"/>
              </a:rPr>
              <a:t>While walking through the forest, she encountered the BIG BAD WOLF.</a:t>
            </a:r>
            <a:endParaRPr lang="en-PK" sz="3600" b="1" dirty="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D3A343-96EF-1286-00EF-D2F476FC8D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2" y="2883599"/>
            <a:ext cx="4261911" cy="3531297"/>
          </a:xfrm>
          <a:prstGeom prst="rect">
            <a:avLst/>
          </a:prstGeom>
          <a:effectLst>
            <a:outerShdw blurRad="292100" dist="774700" algn="ctr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931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DFB856-7065-EC1D-1315-603BFFB22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EA6C7AA-F374-6816-AF29-4BDCA9811B66}"/>
              </a:ext>
            </a:extLst>
          </p:cNvPr>
          <p:cNvSpPr/>
          <p:nvPr/>
        </p:nvSpPr>
        <p:spPr>
          <a:xfrm>
            <a:off x="-921657" y="3198349"/>
            <a:ext cx="13803084" cy="61897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D292D52-EBCD-9A5E-3117-36DA4FB4F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10062" y="324127"/>
            <a:ext cx="1499115" cy="10025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D73D28-9325-8779-EFD3-909308F6D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32860" y="599782"/>
            <a:ext cx="1340878" cy="89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E07219-F1A9-C8BF-AEFC-2EA3D0DA1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6208" y="2035703"/>
            <a:ext cx="2560185" cy="2786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CAA95-90EB-8376-3B2F-9A22E086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2595293" y="1734575"/>
            <a:ext cx="2016012" cy="2194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92E81-334C-BB04-207C-2F28CEA73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14141" y="2722186"/>
            <a:ext cx="2377859" cy="2588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1B4B3-D1A3-D3C4-7972-A806BDD7F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409585" y="1581604"/>
            <a:ext cx="1964581" cy="2138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F0EB1-A186-099A-10AE-84E7C80F2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4362598" y="1759975"/>
            <a:ext cx="2377859" cy="2588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F1EEB-1E98-B045-4AA1-E1CD6BD7A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684989" y="2031337"/>
            <a:ext cx="2377859" cy="258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44F77-777D-FD4A-45DB-52D6DBFA03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3848" l="6289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345" y="2573011"/>
            <a:ext cx="3055717" cy="3104270"/>
          </a:xfrm>
          <a:prstGeom prst="rect">
            <a:avLst/>
          </a:prstGeom>
          <a:effectLst>
            <a:outerShdw blurRad="50800" dist="38100" dir="77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A30D15-63F2-C1D4-A191-08C505CE20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2" y="2883599"/>
            <a:ext cx="4261911" cy="3531297"/>
          </a:xfrm>
          <a:prstGeom prst="rect">
            <a:avLst/>
          </a:prstGeom>
          <a:effectLst>
            <a:outerShdw blurRad="292100" dist="774700" algn="ctr" rotWithShape="0">
              <a:srgbClr val="000000">
                <a:alpha val="43000"/>
              </a:srgbClr>
            </a:outerShdw>
          </a:effectLst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D29B3FDC-704E-0702-46EC-CB43AF18E932}"/>
              </a:ext>
            </a:extLst>
          </p:cNvPr>
          <p:cNvSpPr/>
          <p:nvPr/>
        </p:nvSpPr>
        <p:spPr>
          <a:xfrm>
            <a:off x="1276109" y="1892999"/>
            <a:ext cx="2206871" cy="1355862"/>
          </a:xfrm>
          <a:prstGeom prst="cloudCallout">
            <a:avLst>
              <a:gd name="adj1" fmla="val 37290"/>
              <a:gd name="adj2" fmla="val 5407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0846C87F-3AF3-3909-4442-0EBF4EEAA278}"/>
              </a:ext>
            </a:extLst>
          </p:cNvPr>
          <p:cNvSpPr/>
          <p:nvPr/>
        </p:nvSpPr>
        <p:spPr>
          <a:xfrm>
            <a:off x="9083659" y="1938368"/>
            <a:ext cx="1958377" cy="1335230"/>
          </a:xfrm>
          <a:prstGeom prst="cloudCallout">
            <a:avLst>
              <a:gd name="adj1" fmla="val -30616"/>
              <a:gd name="adj2" fmla="val 6250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A29E8-52BC-68D1-1C31-F5CB3389DEEA}"/>
              </a:ext>
            </a:extLst>
          </p:cNvPr>
          <p:cNvSpPr txBox="1"/>
          <p:nvPr/>
        </p:nvSpPr>
        <p:spPr>
          <a:xfrm>
            <a:off x="9225517" y="2258953"/>
            <a:ext cx="1658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 Condensed" panose="02060603050405020104" pitchFamily="18" charset="0"/>
              </a:rPr>
              <a:t>I’ll have so much fun at grandmas.</a:t>
            </a:r>
            <a:endParaRPr lang="en-PK" sz="4400" dirty="0">
              <a:latin typeface="Rockwell Condensed" panose="020606030504050201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EBD3C-BA48-4547-626E-6451044C5F59}"/>
              </a:ext>
            </a:extLst>
          </p:cNvPr>
          <p:cNvSpPr txBox="1"/>
          <p:nvPr/>
        </p:nvSpPr>
        <p:spPr>
          <a:xfrm>
            <a:off x="1453598" y="2078417"/>
            <a:ext cx="1897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ckwell Condensed" panose="02060603050405020104" pitchFamily="18" charset="0"/>
              </a:rPr>
              <a:t>I must get to grandma's house first</a:t>
            </a:r>
            <a:r>
              <a:rPr lang="en-US" sz="2400" dirty="0">
                <a:latin typeface="Rockwell Condensed" panose="02060603050405020104" pitchFamily="18" charset="0"/>
              </a:rPr>
              <a:t>.</a:t>
            </a:r>
            <a:endParaRPr lang="en-PK" sz="5400" dirty="0">
              <a:latin typeface="Rockwell Condensed" panose="020606030504050201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40268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2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184</Words>
  <Application>Microsoft Office PowerPoint</Application>
  <PresentationFormat>Widescreen</PresentationFormat>
  <Paragraphs>32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Rockwell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ghani_amajid@outlook.com</dc:creator>
  <cp:lastModifiedBy>ghani_amajid@outlook.com</cp:lastModifiedBy>
  <cp:revision>2</cp:revision>
  <dcterms:created xsi:type="dcterms:W3CDTF">2025-10-26T15:49:28Z</dcterms:created>
  <dcterms:modified xsi:type="dcterms:W3CDTF">2025-10-27T17:46:26Z</dcterms:modified>
</cp:coreProperties>
</file>